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29" r:id="rId2"/>
    <p:sldId id="337" r:id="rId3"/>
    <p:sldId id="356" r:id="rId4"/>
    <p:sldId id="336" r:id="rId5"/>
    <p:sldId id="359" r:id="rId6"/>
    <p:sldId id="357" r:id="rId7"/>
    <p:sldId id="360" r:id="rId8"/>
    <p:sldId id="362" r:id="rId9"/>
    <p:sldId id="363" r:id="rId10"/>
    <p:sldId id="368" r:id="rId11"/>
    <p:sldId id="334" r:id="rId12"/>
    <p:sldId id="365" r:id="rId13"/>
    <p:sldId id="366" r:id="rId14"/>
    <p:sldId id="369" r:id="rId15"/>
    <p:sldId id="370" r:id="rId16"/>
    <p:sldId id="367" r:id="rId17"/>
    <p:sldId id="364" r:id="rId18"/>
    <p:sldId id="343" r:id="rId19"/>
    <p:sldId id="372" r:id="rId20"/>
    <p:sldId id="354" r:id="rId21"/>
    <p:sldId id="358" r:id="rId22"/>
  </p:sldIdLst>
  <p:sldSz cx="12192000" cy="6858000"/>
  <p:notesSz cx="9601200" cy="73152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1A5A"/>
    <a:srgbClr val="48595D"/>
    <a:srgbClr val="FFFFFF"/>
    <a:srgbClr val="D9185C"/>
    <a:srgbClr val="06B4E6"/>
    <a:srgbClr val="15458F"/>
    <a:srgbClr val="00B4E6"/>
    <a:srgbClr val="00B4E7"/>
    <a:srgbClr val="16468F"/>
    <a:srgbClr val="174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8E1BEC-257B-4CF9-9339-6FFD9FDEE3EF}" v="17" dt="2023-07-06T12:14:21.1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31" autoAdjust="0"/>
    <p:restoredTop sz="97866" autoAdjust="0"/>
  </p:normalViewPr>
  <p:slideViewPr>
    <p:cSldViewPr snapToGrid="0" showGuides="1">
      <p:cViewPr varScale="1">
        <p:scale>
          <a:sx n="112" d="100"/>
          <a:sy n="112" d="100"/>
        </p:scale>
        <p:origin x="384" y="78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na Martone" userId="d7f41acc-5e57-42dc-96b4-ee820d410611" providerId="ADAL" clId="{168E1BEC-257B-4CF9-9339-6FFD9FDEE3EF}"/>
    <pc:docChg chg="undo custSel addSld delSld modSld sldOrd">
      <pc:chgData name="Una Martone" userId="d7f41acc-5e57-42dc-96b4-ee820d410611" providerId="ADAL" clId="{168E1BEC-257B-4CF9-9339-6FFD9FDEE3EF}" dt="2023-07-06T12:14:46.498" v="3178" actId="2696"/>
      <pc:docMkLst>
        <pc:docMk/>
      </pc:docMkLst>
      <pc:sldChg chg="addSp delSp modSp mod">
        <pc:chgData name="Una Martone" userId="d7f41acc-5e57-42dc-96b4-ee820d410611" providerId="ADAL" clId="{168E1BEC-257B-4CF9-9339-6FFD9FDEE3EF}" dt="2023-07-05T18:15:57.128" v="842" actId="2711"/>
        <pc:sldMkLst>
          <pc:docMk/>
          <pc:sldMk cId="4286912208" sldId="329"/>
        </pc:sldMkLst>
        <pc:spChg chg="mod">
          <ac:chgData name="Una Martone" userId="d7f41acc-5e57-42dc-96b4-ee820d410611" providerId="ADAL" clId="{168E1BEC-257B-4CF9-9339-6FFD9FDEE3EF}" dt="2023-07-05T18:15:57.128" v="842" actId="2711"/>
          <ac:spMkLst>
            <pc:docMk/>
            <pc:sldMk cId="4286912208" sldId="329"/>
            <ac:spMk id="9" creationId="{E4955F97-28C2-744E-B3A7-E0FAE3B40F57}"/>
          </ac:spMkLst>
        </pc:spChg>
        <pc:picChg chg="add mod">
          <ac:chgData name="Una Martone" userId="d7f41acc-5e57-42dc-96b4-ee820d410611" providerId="ADAL" clId="{168E1BEC-257B-4CF9-9339-6FFD9FDEE3EF}" dt="2023-07-05T14:49:45.430" v="27" actId="1076"/>
          <ac:picMkLst>
            <pc:docMk/>
            <pc:sldMk cId="4286912208" sldId="329"/>
            <ac:picMk id="3" creationId="{43BF417F-907D-8A0F-9DED-C2D1448E8112}"/>
          </ac:picMkLst>
        </pc:picChg>
        <pc:picChg chg="del">
          <ac:chgData name="Una Martone" userId="d7f41acc-5e57-42dc-96b4-ee820d410611" providerId="ADAL" clId="{168E1BEC-257B-4CF9-9339-6FFD9FDEE3EF}" dt="2023-07-05T14:49:25.398" v="23" actId="478"/>
          <ac:picMkLst>
            <pc:docMk/>
            <pc:sldMk cId="4286912208" sldId="329"/>
            <ac:picMk id="7" creationId="{92F61008-5AFF-634D-9011-6DE20E46D65C}"/>
          </ac:picMkLst>
        </pc:picChg>
      </pc:sldChg>
      <pc:sldChg chg="addSp delSp modSp mod">
        <pc:chgData name="Una Martone" userId="d7f41acc-5e57-42dc-96b4-ee820d410611" providerId="ADAL" clId="{168E1BEC-257B-4CF9-9339-6FFD9FDEE3EF}" dt="2023-07-05T15:41:29.346" v="194" actId="1076"/>
        <pc:sldMkLst>
          <pc:docMk/>
          <pc:sldMk cId="950881904" sldId="336"/>
        </pc:sldMkLst>
        <pc:spChg chg="del mod">
          <ac:chgData name="Una Martone" userId="d7f41acc-5e57-42dc-96b4-ee820d410611" providerId="ADAL" clId="{168E1BEC-257B-4CF9-9339-6FFD9FDEE3EF}" dt="2023-07-05T15:09:41.784" v="121" actId="478"/>
          <ac:spMkLst>
            <pc:docMk/>
            <pc:sldMk cId="950881904" sldId="336"/>
            <ac:spMk id="3" creationId="{DFA526B4-D541-A844-BBDB-11AFBEC298ED}"/>
          </ac:spMkLst>
        </pc:spChg>
        <pc:picChg chg="add mod modCrop">
          <ac:chgData name="Una Martone" userId="d7f41acc-5e57-42dc-96b4-ee820d410611" providerId="ADAL" clId="{168E1BEC-257B-4CF9-9339-6FFD9FDEE3EF}" dt="2023-07-05T15:41:15.074" v="193" actId="1076"/>
          <ac:picMkLst>
            <pc:docMk/>
            <pc:sldMk cId="950881904" sldId="336"/>
            <ac:picMk id="3" creationId="{27EE82ED-6C5E-4048-297F-F2BE37B7E2B0}"/>
          </ac:picMkLst>
        </pc:picChg>
        <pc:picChg chg="del mod">
          <ac:chgData name="Una Martone" userId="d7f41acc-5e57-42dc-96b4-ee820d410611" providerId="ADAL" clId="{168E1BEC-257B-4CF9-9339-6FFD9FDEE3EF}" dt="2023-07-05T15:09:39.630" v="120" actId="478"/>
          <ac:picMkLst>
            <pc:docMk/>
            <pc:sldMk cId="950881904" sldId="336"/>
            <ac:picMk id="4" creationId="{CD5CFE7D-AB3F-A445-86A0-CA0092445563}"/>
          </ac:picMkLst>
        </pc:picChg>
        <pc:picChg chg="add mod modCrop">
          <ac:chgData name="Una Martone" userId="d7f41acc-5e57-42dc-96b4-ee820d410611" providerId="ADAL" clId="{168E1BEC-257B-4CF9-9339-6FFD9FDEE3EF}" dt="2023-07-05T15:01:03.218" v="82" actId="1440"/>
          <ac:picMkLst>
            <pc:docMk/>
            <pc:sldMk cId="950881904" sldId="336"/>
            <ac:picMk id="6" creationId="{FDCFF58F-D595-E77B-7C66-9217DF4CFDAA}"/>
          </ac:picMkLst>
        </pc:picChg>
        <pc:picChg chg="add mod ord modCrop">
          <ac:chgData name="Una Martone" userId="d7f41acc-5e57-42dc-96b4-ee820d410611" providerId="ADAL" clId="{168E1BEC-257B-4CF9-9339-6FFD9FDEE3EF}" dt="2023-07-05T15:41:29.346" v="194" actId="1076"/>
          <ac:picMkLst>
            <pc:docMk/>
            <pc:sldMk cId="950881904" sldId="336"/>
            <ac:picMk id="8" creationId="{CCA015EB-073D-2B26-898D-8F7C65B64339}"/>
          </ac:picMkLst>
        </pc:picChg>
        <pc:picChg chg="add mod ord modCrop">
          <ac:chgData name="Una Martone" userId="d7f41acc-5e57-42dc-96b4-ee820d410611" providerId="ADAL" clId="{168E1BEC-257B-4CF9-9339-6FFD9FDEE3EF}" dt="2023-07-05T15:10:02.725" v="124" actId="171"/>
          <ac:picMkLst>
            <pc:docMk/>
            <pc:sldMk cId="950881904" sldId="336"/>
            <ac:picMk id="10" creationId="{6AB38FC5-8010-5826-2BDF-48B4350F4B60}"/>
          </ac:picMkLst>
        </pc:picChg>
        <pc:picChg chg="add mod modCrop">
          <ac:chgData name="Una Martone" userId="d7f41acc-5e57-42dc-96b4-ee820d410611" providerId="ADAL" clId="{168E1BEC-257B-4CF9-9339-6FFD9FDEE3EF}" dt="2023-07-05T15:27:09.816" v="176" actId="1035"/>
          <ac:picMkLst>
            <pc:docMk/>
            <pc:sldMk cId="950881904" sldId="336"/>
            <ac:picMk id="11" creationId="{9F3E1B67-2CBC-6FF0-03FA-17B897243EE7}"/>
          </ac:picMkLst>
        </pc:picChg>
        <pc:picChg chg="add mod">
          <ac:chgData name="Una Martone" userId="d7f41acc-5e57-42dc-96b4-ee820d410611" providerId="ADAL" clId="{168E1BEC-257B-4CF9-9339-6FFD9FDEE3EF}" dt="2023-07-05T15:26:10.674" v="158" actId="1076"/>
          <ac:picMkLst>
            <pc:docMk/>
            <pc:sldMk cId="950881904" sldId="336"/>
            <ac:picMk id="12" creationId="{4844A596-18EA-6CF3-2F6F-D02E7C2BB298}"/>
          </ac:picMkLst>
        </pc:picChg>
        <pc:picChg chg="add mod modCrop">
          <ac:chgData name="Una Martone" userId="d7f41acc-5e57-42dc-96b4-ee820d410611" providerId="ADAL" clId="{168E1BEC-257B-4CF9-9339-6FFD9FDEE3EF}" dt="2023-07-05T15:27:20.671" v="178" actId="14100"/>
          <ac:picMkLst>
            <pc:docMk/>
            <pc:sldMk cId="950881904" sldId="336"/>
            <ac:picMk id="13" creationId="{F6A874EF-CE51-9A5E-8EA4-180A368E2C9A}"/>
          </ac:picMkLst>
        </pc:picChg>
        <pc:picChg chg="add del mod">
          <ac:chgData name="Una Martone" userId="d7f41acc-5e57-42dc-96b4-ee820d410611" providerId="ADAL" clId="{168E1BEC-257B-4CF9-9339-6FFD9FDEE3EF}" dt="2023-07-05T15:40:27.670" v="184" actId="478"/>
          <ac:picMkLst>
            <pc:docMk/>
            <pc:sldMk cId="950881904" sldId="336"/>
            <ac:picMk id="14" creationId="{13925B03-7EB3-8CBE-4EBD-EC9728704665}"/>
          </ac:picMkLst>
        </pc:picChg>
      </pc:sldChg>
      <pc:sldChg chg="addSp delSp modSp mod ord">
        <pc:chgData name="Una Martone" userId="d7f41acc-5e57-42dc-96b4-ee820d410611" providerId="ADAL" clId="{168E1BEC-257B-4CF9-9339-6FFD9FDEE3EF}" dt="2023-07-06T12:14:31.871" v="3174" actId="1076"/>
        <pc:sldMkLst>
          <pc:docMk/>
          <pc:sldMk cId="3987208758" sldId="337"/>
        </pc:sldMkLst>
        <pc:spChg chg="add mod">
          <ac:chgData name="Una Martone" userId="d7f41acc-5e57-42dc-96b4-ee820d410611" providerId="ADAL" clId="{168E1BEC-257B-4CF9-9339-6FFD9FDEE3EF}" dt="2023-07-06T12:14:08.191" v="3168" actId="14100"/>
          <ac:spMkLst>
            <pc:docMk/>
            <pc:sldMk cId="3987208758" sldId="337"/>
            <ac:spMk id="2" creationId="{A4AA3ACF-1BAF-6A96-B106-58D050A315C7}"/>
          </ac:spMkLst>
        </pc:spChg>
        <pc:spChg chg="mod">
          <ac:chgData name="Una Martone" userId="d7f41acc-5e57-42dc-96b4-ee820d410611" providerId="ADAL" clId="{168E1BEC-257B-4CF9-9339-6FFD9FDEE3EF}" dt="2023-07-06T11:24:34.389" v="1463" actId="1076"/>
          <ac:spMkLst>
            <pc:docMk/>
            <pc:sldMk cId="3987208758" sldId="337"/>
            <ac:spMk id="5" creationId="{52381ABC-8821-4985-883C-CC7B9BF4084D}"/>
          </ac:spMkLst>
        </pc:spChg>
        <pc:picChg chg="add mod">
          <ac:chgData name="Una Martone" userId="d7f41acc-5e57-42dc-96b4-ee820d410611" providerId="ADAL" clId="{168E1BEC-257B-4CF9-9339-6FFD9FDEE3EF}" dt="2023-07-06T12:14:31.871" v="3174" actId="1076"/>
          <ac:picMkLst>
            <pc:docMk/>
            <pc:sldMk cId="3987208758" sldId="337"/>
            <ac:picMk id="4" creationId="{CEB4109B-01D7-8AEE-4199-743805A5CA01}"/>
          </ac:picMkLst>
        </pc:picChg>
        <pc:picChg chg="del">
          <ac:chgData name="Una Martone" userId="d7f41acc-5e57-42dc-96b4-ee820d410611" providerId="ADAL" clId="{168E1BEC-257B-4CF9-9339-6FFD9FDEE3EF}" dt="2023-07-06T11:24:36.490" v="1464" actId="478"/>
          <ac:picMkLst>
            <pc:docMk/>
            <pc:sldMk cId="3987208758" sldId="337"/>
            <ac:picMk id="6" creationId="{5CC69B42-B5E6-2310-617F-9507703A78D8}"/>
          </ac:picMkLst>
        </pc:picChg>
      </pc:sldChg>
      <pc:sldChg chg="addSp delSp modSp mod">
        <pc:chgData name="Una Martone" userId="d7f41acc-5e57-42dc-96b4-ee820d410611" providerId="ADAL" clId="{168E1BEC-257B-4CF9-9339-6FFD9FDEE3EF}" dt="2023-07-06T12:13:14.925" v="3166" actId="14100"/>
        <pc:sldMkLst>
          <pc:docMk/>
          <pc:sldMk cId="1835287991" sldId="343"/>
        </pc:sldMkLst>
        <pc:picChg chg="add del mod">
          <ac:chgData name="Una Martone" userId="d7f41acc-5e57-42dc-96b4-ee820d410611" providerId="ADAL" clId="{168E1BEC-257B-4CF9-9339-6FFD9FDEE3EF}" dt="2023-07-06T12:12:02.112" v="3159" actId="478"/>
          <ac:picMkLst>
            <pc:docMk/>
            <pc:sldMk cId="1835287991" sldId="343"/>
            <ac:picMk id="5" creationId="{F9CEA363-6100-7B68-0C5E-8EE80CC434E9}"/>
          </ac:picMkLst>
        </pc:picChg>
        <pc:picChg chg="add del mod">
          <ac:chgData name="Una Martone" userId="d7f41acc-5e57-42dc-96b4-ee820d410611" providerId="ADAL" clId="{168E1BEC-257B-4CF9-9339-6FFD9FDEE3EF}" dt="2023-07-06T12:12:16.381" v="3163" actId="478"/>
          <ac:picMkLst>
            <pc:docMk/>
            <pc:sldMk cId="1835287991" sldId="343"/>
            <ac:picMk id="9" creationId="{4FF84F0E-F1C8-0240-C33B-E3C32B9761BD}"/>
          </ac:picMkLst>
        </pc:picChg>
        <pc:picChg chg="add mod">
          <ac:chgData name="Una Martone" userId="d7f41acc-5e57-42dc-96b4-ee820d410611" providerId="ADAL" clId="{168E1BEC-257B-4CF9-9339-6FFD9FDEE3EF}" dt="2023-07-06T12:13:14.925" v="3166" actId="14100"/>
          <ac:picMkLst>
            <pc:docMk/>
            <pc:sldMk cId="1835287991" sldId="343"/>
            <ac:picMk id="10" creationId="{EE4EF93C-0EDA-0C99-D0B3-9FD022BC6DE8}"/>
          </ac:picMkLst>
        </pc:picChg>
      </pc:sldChg>
      <pc:sldChg chg="modSp mod">
        <pc:chgData name="Una Martone" userId="d7f41acc-5e57-42dc-96b4-ee820d410611" providerId="ADAL" clId="{168E1BEC-257B-4CF9-9339-6FFD9FDEE3EF}" dt="2023-07-06T11:45:29.489" v="3152" actId="2711"/>
        <pc:sldMkLst>
          <pc:docMk/>
          <pc:sldMk cId="3929814743" sldId="354"/>
        </pc:sldMkLst>
        <pc:spChg chg="mod">
          <ac:chgData name="Una Martone" userId="d7f41acc-5e57-42dc-96b4-ee820d410611" providerId="ADAL" clId="{168E1BEC-257B-4CF9-9339-6FFD9FDEE3EF}" dt="2023-07-06T11:45:29.489" v="3152" actId="2711"/>
          <ac:spMkLst>
            <pc:docMk/>
            <pc:sldMk cId="3929814743" sldId="354"/>
            <ac:spMk id="3" creationId="{DFA526B4-D541-A844-BBDB-11AFBEC298ED}"/>
          </ac:spMkLst>
        </pc:spChg>
      </pc:sldChg>
      <pc:sldChg chg="addSp delSp modSp add mod ord">
        <pc:chgData name="Una Martone" userId="d7f41acc-5e57-42dc-96b4-ee820d410611" providerId="ADAL" clId="{168E1BEC-257B-4CF9-9339-6FFD9FDEE3EF}" dt="2023-07-05T18:27:16.599" v="1448" actId="1076"/>
        <pc:sldMkLst>
          <pc:docMk/>
          <pc:sldMk cId="1074277482" sldId="356"/>
        </pc:sldMkLst>
        <pc:spChg chg="mod">
          <ac:chgData name="Una Martone" userId="d7f41acc-5e57-42dc-96b4-ee820d410611" providerId="ADAL" clId="{168E1BEC-257B-4CF9-9339-6FFD9FDEE3EF}" dt="2023-07-05T18:27:16.599" v="1448" actId="1076"/>
          <ac:spMkLst>
            <pc:docMk/>
            <pc:sldMk cId="1074277482" sldId="356"/>
            <ac:spMk id="3" creationId="{DFA526B4-D541-A844-BBDB-11AFBEC298ED}"/>
          </ac:spMkLst>
        </pc:spChg>
        <pc:picChg chg="del mod">
          <ac:chgData name="Una Martone" userId="d7f41acc-5e57-42dc-96b4-ee820d410611" providerId="ADAL" clId="{168E1BEC-257B-4CF9-9339-6FFD9FDEE3EF}" dt="2023-07-05T18:18:56.597" v="914" actId="478"/>
          <ac:picMkLst>
            <pc:docMk/>
            <pc:sldMk cId="1074277482" sldId="356"/>
            <ac:picMk id="4" creationId="{CD5CFE7D-AB3F-A445-86A0-CA0092445563}"/>
          </ac:picMkLst>
        </pc:picChg>
        <pc:picChg chg="add del mod modCrop">
          <ac:chgData name="Una Martone" userId="d7f41acc-5e57-42dc-96b4-ee820d410611" providerId="ADAL" clId="{168E1BEC-257B-4CF9-9339-6FFD9FDEE3EF}" dt="2023-07-05T18:00:49.492" v="272" actId="478"/>
          <ac:picMkLst>
            <pc:docMk/>
            <pc:sldMk cId="1074277482" sldId="356"/>
            <ac:picMk id="5" creationId="{49E5074C-3016-EC85-28A5-2DD51D334627}"/>
          </ac:picMkLst>
        </pc:picChg>
      </pc:sldChg>
      <pc:sldChg chg="modSp add mod">
        <pc:chgData name="Una Martone" userId="d7f41acc-5e57-42dc-96b4-ee820d410611" providerId="ADAL" clId="{168E1BEC-257B-4CF9-9339-6FFD9FDEE3EF}" dt="2023-07-05T18:27:32.684" v="1449" actId="2711"/>
        <pc:sldMkLst>
          <pc:docMk/>
          <pc:sldMk cId="2205167799" sldId="357"/>
        </pc:sldMkLst>
        <pc:spChg chg="mod">
          <ac:chgData name="Una Martone" userId="d7f41acc-5e57-42dc-96b4-ee820d410611" providerId="ADAL" clId="{168E1BEC-257B-4CF9-9339-6FFD9FDEE3EF}" dt="2023-07-05T18:27:32.684" v="1449" actId="2711"/>
          <ac:spMkLst>
            <pc:docMk/>
            <pc:sldMk cId="2205167799" sldId="357"/>
            <ac:spMk id="3" creationId="{DFA526B4-D541-A844-BBDB-11AFBEC298ED}"/>
          </ac:spMkLst>
        </pc:spChg>
      </pc:sldChg>
      <pc:sldChg chg="add ord">
        <pc:chgData name="Una Martone" userId="d7f41acc-5e57-42dc-96b4-ee820d410611" providerId="ADAL" clId="{168E1BEC-257B-4CF9-9339-6FFD9FDEE3EF}" dt="2023-07-05T18:00:14.033" v="252"/>
        <pc:sldMkLst>
          <pc:docMk/>
          <pc:sldMk cId="459933723" sldId="358"/>
        </pc:sldMkLst>
      </pc:sldChg>
      <pc:sldChg chg="modSp mod">
        <pc:chgData name="Una Martone" userId="d7f41acc-5e57-42dc-96b4-ee820d410611" providerId="ADAL" clId="{168E1BEC-257B-4CF9-9339-6FFD9FDEE3EF}" dt="2023-07-06T11:44:43.723" v="3148" actId="20577"/>
        <pc:sldMkLst>
          <pc:docMk/>
          <pc:sldMk cId="797094051" sldId="364"/>
        </pc:sldMkLst>
        <pc:spChg chg="mod">
          <ac:chgData name="Una Martone" userId="d7f41acc-5e57-42dc-96b4-ee820d410611" providerId="ADAL" clId="{168E1BEC-257B-4CF9-9339-6FFD9FDEE3EF}" dt="2023-07-06T11:44:43.723" v="3148" actId="20577"/>
          <ac:spMkLst>
            <pc:docMk/>
            <pc:sldMk cId="797094051" sldId="364"/>
            <ac:spMk id="3" creationId="{DFA526B4-D541-A844-BBDB-11AFBEC298ED}"/>
          </ac:spMkLst>
        </pc:spChg>
      </pc:sldChg>
      <pc:sldChg chg="modSp mod">
        <pc:chgData name="Una Martone" userId="d7f41acc-5e57-42dc-96b4-ee820d410611" providerId="ADAL" clId="{168E1BEC-257B-4CF9-9339-6FFD9FDEE3EF}" dt="2023-07-06T11:33:29.624" v="2089" actId="20577"/>
        <pc:sldMkLst>
          <pc:docMk/>
          <pc:sldMk cId="2409657298" sldId="366"/>
        </pc:sldMkLst>
        <pc:spChg chg="mod">
          <ac:chgData name="Una Martone" userId="d7f41acc-5e57-42dc-96b4-ee820d410611" providerId="ADAL" clId="{168E1BEC-257B-4CF9-9339-6FFD9FDEE3EF}" dt="2023-07-06T11:33:29.624" v="2089" actId="20577"/>
          <ac:spMkLst>
            <pc:docMk/>
            <pc:sldMk cId="2409657298" sldId="366"/>
            <ac:spMk id="3" creationId="{DFA526B4-D541-A844-BBDB-11AFBEC298ED}"/>
          </ac:spMkLst>
        </pc:spChg>
      </pc:sldChg>
      <pc:sldChg chg="modSp mod">
        <pc:chgData name="Una Martone" userId="d7f41acc-5e57-42dc-96b4-ee820d410611" providerId="ADAL" clId="{168E1BEC-257B-4CF9-9339-6FFD9FDEE3EF}" dt="2023-07-06T11:44:09.514" v="3125" actId="20577"/>
        <pc:sldMkLst>
          <pc:docMk/>
          <pc:sldMk cId="2212238624" sldId="367"/>
        </pc:sldMkLst>
        <pc:spChg chg="mod">
          <ac:chgData name="Una Martone" userId="d7f41acc-5e57-42dc-96b4-ee820d410611" providerId="ADAL" clId="{168E1BEC-257B-4CF9-9339-6FFD9FDEE3EF}" dt="2023-07-06T11:44:09.514" v="3125" actId="20577"/>
          <ac:spMkLst>
            <pc:docMk/>
            <pc:sldMk cId="2212238624" sldId="367"/>
            <ac:spMk id="3" creationId="{DFA526B4-D541-A844-BBDB-11AFBEC298ED}"/>
          </ac:spMkLst>
        </pc:spChg>
      </pc:sldChg>
      <pc:sldChg chg="add">
        <pc:chgData name="Una Martone" userId="d7f41acc-5e57-42dc-96b4-ee820d410611" providerId="ADAL" clId="{168E1BEC-257B-4CF9-9339-6FFD9FDEE3EF}" dt="2023-07-06T11:24:08.778" v="1450" actId="2890"/>
        <pc:sldMkLst>
          <pc:docMk/>
          <pc:sldMk cId="3805408134" sldId="368"/>
        </pc:sldMkLst>
      </pc:sldChg>
      <pc:sldChg chg="modSp add mod">
        <pc:chgData name="Una Martone" userId="d7f41acc-5e57-42dc-96b4-ee820d410611" providerId="ADAL" clId="{168E1BEC-257B-4CF9-9339-6FFD9FDEE3EF}" dt="2023-07-06T11:32:45.676" v="2073" actId="20577"/>
        <pc:sldMkLst>
          <pc:docMk/>
          <pc:sldMk cId="773677057" sldId="369"/>
        </pc:sldMkLst>
        <pc:spChg chg="mod">
          <ac:chgData name="Una Martone" userId="d7f41acc-5e57-42dc-96b4-ee820d410611" providerId="ADAL" clId="{168E1BEC-257B-4CF9-9339-6FFD9FDEE3EF}" dt="2023-07-06T11:32:45.676" v="2073" actId="20577"/>
          <ac:spMkLst>
            <pc:docMk/>
            <pc:sldMk cId="773677057" sldId="369"/>
            <ac:spMk id="3" creationId="{DFA526B4-D541-A844-BBDB-11AFBEC298ED}"/>
          </ac:spMkLst>
        </pc:spChg>
      </pc:sldChg>
      <pc:sldChg chg="modSp add mod">
        <pc:chgData name="Una Martone" userId="d7f41acc-5e57-42dc-96b4-ee820d410611" providerId="ADAL" clId="{168E1BEC-257B-4CF9-9339-6FFD9FDEE3EF}" dt="2023-07-06T11:40:22.332" v="2895" actId="1076"/>
        <pc:sldMkLst>
          <pc:docMk/>
          <pc:sldMk cId="2095068829" sldId="370"/>
        </pc:sldMkLst>
        <pc:spChg chg="mod">
          <ac:chgData name="Una Martone" userId="d7f41acc-5e57-42dc-96b4-ee820d410611" providerId="ADAL" clId="{168E1BEC-257B-4CF9-9339-6FFD9FDEE3EF}" dt="2023-07-06T11:40:22.332" v="2895" actId="1076"/>
          <ac:spMkLst>
            <pc:docMk/>
            <pc:sldMk cId="2095068829" sldId="370"/>
            <ac:spMk id="3" creationId="{DFA526B4-D541-A844-BBDB-11AFBEC298ED}"/>
          </ac:spMkLst>
        </pc:spChg>
      </pc:sldChg>
      <pc:sldChg chg="del">
        <pc:chgData name="Una Martone" userId="d7f41acc-5e57-42dc-96b4-ee820d410611" providerId="ADAL" clId="{168E1BEC-257B-4CF9-9339-6FFD9FDEE3EF}" dt="2023-07-06T12:14:46.498" v="3178" actId="2696"/>
        <pc:sldMkLst>
          <pc:docMk/>
          <pc:sldMk cId="198540514" sldId="371"/>
        </pc:sldMkLst>
      </pc:sldChg>
      <pc:sldChg chg="add ord">
        <pc:chgData name="Una Martone" userId="d7f41acc-5e57-42dc-96b4-ee820d410611" providerId="ADAL" clId="{168E1BEC-257B-4CF9-9339-6FFD9FDEE3EF}" dt="2023-07-06T12:14:42.614" v="3177"/>
        <pc:sldMkLst>
          <pc:docMk/>
          <pc:sldMk cId="628044909" sldId="3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703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36703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7/6/2023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06675" y="914400"/>
            <a:ext cx="4387850" cy="2468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520440"/>
            <a:ext cx="7680960" cy="288036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2"/>
            <a:ext cx="4160520" cy="367029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2"/>
            <a:ext cx="4160520" cy="367029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65F1A-2611-CD4E-A266-B14CF06F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503" y="5818393"/>
            <a:ext cx="1883773" cy="716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9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3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23542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1705BBF-CDAD-244A-8B4F-196EAF49A9FC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E4955F97-28C2-744E-B3A7-E0FAE3B40F57}"/>
              </a:ext>
            </a:extLst>
          </p:cNvPr>
          <p:cNvSpPr txBox="1">
            <a:spLocks/>
          </p:cNvSpPr>
          <p:nvPr/>
        </p:nvSpPr>
        <p:spPr>
          <a:xfrm>
            <a:off x="0" y="5218283"/>
            <a:ext cx="12192000" cy="11926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  <a:latin typeface="Frutiger LT Pro 45 Light" panose="020B0403030504020204" pitchFamily="34" charset="0"/>
                <a:cs typeface="Arial" panose="020B0604020202020204" pitchFamily="34" charset="0"/>
              </a:rPr>
              <a:t>GREETINGS!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Frutiger LT Pro 45 Light" panose="020B0403030504020204" pitchFamily="34" charset="0"/>
                <a:cs typeface="Arial" panose="020B0604020202020204" pitchFamily="34" charset="0"/>
              </a:rPr>
              <a:t>July 7, 2023</a:t>
            </a:r>
          </a:p>
          <a:p>
            <a:pPr marL="0" indent="0" algn="ctr">
              <a:buNone/>
            </a:pP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blue circle with a globe and text&#10;&#10;Description automatically generated">
            <a:extLst>
              <a:ext uri="{FF2B5EF4-FFF2-40B4-BE49-F238E27FC236}">
                <a16:creationId xmlns:a16="http://schemas.microsoft.com/office/drawing/2014/main" id="{43BF417F-907D-8A0F-9DED-C2D1448E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09" y="280769"/>
            <a:ext cx="4516582" cy="4516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912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Frutiger LT Pro 45 Light" panose="020B0403030504020204" pitchFamily="34" charset="0"/>
              </a:rPr>
              <a:t>2023 – 24 Rotary International president Gordon </a:t>
            </a:r>
            <a:r>
              <a:rPr lang="en-US" dirty="0" err="1">
                <a:latin typeface="Frutiger LT Pro 45 Light" panose="020B0403030504020204" pitchFamily="34" charset="0"/>
              </a:rPr>
              <a:t>mcinally</a:t>
            </a:r>
            <a:endParaRPr lang="en-US" dirty="0">
              <a:latin typeface="Frutiger LT Pro 45 Light" panose="020B0403030504020204" pitchFamily="34" charset="0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5CC69B42-B5E6-2310-617F-9507703A7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0" b="28989"/>
          <a:stretch/>
        </p:blipFill>
        <p:spPr>
          <a:xfrm>
            <a:off x="0" y="1908310"/>
            <a:ext cx="12123186" cy="4204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540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89423-6793-7944-B972-2B19868041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516" y="5894061"/>
            <a:ext cx="9733038" cy="635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Rotary vision statement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5C5C56E-F9AA-DA43-9BD5-60F270662D07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C27578-5961-447D-8357-010EED9D3C33}"/>
              </a:ext>
            </a:extLst>
          </p:cNvPr>
          <p:cNvSpPr/>
          <p:nvPr/>
        </p:nvSpPr>
        <p:spPr>
          <a:xfrm>
            <a:off x="0" y="0"/>
            <a:ext cx="12192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/>
          </a:p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dirty="0"/>
          </a:p>
        </p:txBody>
      </p:sp>
      <p:pic>
        <p:nvPicPr>
          <p:cNvPr id="4" name="Picture 3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FECB65C9-5AE3-4E2F-A42D-A3E151512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76" y="81749"/>
            <a:ext cx="9284327" cy="48897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9434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CFE7D-AB3F-A445-86A0-CA0092445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087" y="668023"/>
            <a:ext cx="7239905" cy="60928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526B4-D541-A844-BBDB-11AFBEC298ED}"/>
              </a:ext>
            </a:extLst>
          </p:cNvPr>
          <p:cNvSpPr txBox="1"/>
          <p:nvPr/>
        </p:nvSpPr>
        <p:spPr>
          <a:xfrm>
            <a:off x="2716094" y="979055"/>
            <a:ext cx="6677890" cy="414661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What is the value proposition of RLI?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2550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A526B4-D541-A844-BBDB-11AFBEC298ED}"/>
              </a:ext>
            </a:extLst>
          </p:cNvPr>
          <p:cNvSpPr txBox="1"/>
          <p:nvPr/>
        </p:nvSpPr>
        <p:spPr>
          <a:xfrm>
            <a:off x="212436" y="2036616"/>
            <a:ext cx="11767127" cy="447502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FFFF"/>
                </a:solidFill>
                <a:latin typeface="Autumn in November" pitchFamily="2" charset="0"/>
                <a:ea typeface="Arial" charset="0"/>
                <a:cs typeface="Dreaming Outloud Script Pro" panose="03050502040304050704" pitchFamily="66" charset="0"/>
              </a:rPr>
              <a:t>Best Practices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utumn in November" pitchFamily="2" charset="0"/>
              <a:ea typeface="Arial" charset="0"/>
              <a:cs typeface="Dreaming Outloud Script Pro" panose="03050502040304050704" pitchFamily="66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Promote RLI using colorful photos &amp; engaging messaging that highlights the value propositions and the WHY; use multiple social media channels, emails, club announcements, personal invitations, testimonials, short videos, scholarships.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Send calendar appointments and reminders to registrants if possible.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Ensure that </a:t>
            </a:r>
            <a:r>
              <a:rPr lang="en-US" sz="28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faculty members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 are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happy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properly trained, engaging, &amp; prepared!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Use current, correctly branded materials including slides, handouts, flip charts. Use one consistent slide deck format for all sessions.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Start with WHY.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9657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A526B4-D541-A844-BBDB-11AFBEC298ED}"/>
              </a:ext>
            </a:extLst>
          </p:cNvPr>
          <p:cNvSpPr txBox="1"/>
          <p:nvPr/>
        </p:nvSpPr>
        <p:spPr>
          <a:xfrm>
            <a:off x="240144" y="2036616"/>
            <a:ext cx="11767127" cy="447502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FFFF"/>
                </a:solidFill>
                <a:latin typeface="Autumn in November" pitchFamily="2" charset="0"/>
                <a:ea typeface="Arial" charset="0"/>
                <a:cs typeface="Dreaming Outloud Script Pro" panose="03050502040304050704" pitchFamily="66" charset="0"/>
              </a:rPr>
              <a:t>Best Practices for Facilitation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utumn in November" pitchFamily="2" charset="0"/>
              <a:ea typeface="Arial" charset="0"/>
              <a:cs typeface="Dreaming Outloud Script Pro" panose="03050502040304050704" pitchFamily="66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Stay focused on the OBJECTIVE.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Ask open ended questions to encourage thoughtful participation.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Use RELAY &amp; RETURN tactics.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Listen &amp; weave.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Value the experience and knowledge in the room.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Keep participants on topic and “manage” the dialogue so it’s not monopolized.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Encourage a “learning journey” approach of which RLI is one part in a constant pursuit of knowledge and understanding.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Encourage use of The Learning Center, the Brand Center, and other RI tools as much as possible.  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End with another look at the OBJECTIVE.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End on time.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677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A526B4-D541-A844-BBDB-11AFBEC298ED}"/>
              </a:ext>
            </a:extLst>
          </p:cNvPr>
          <p:cNvSpPr txBox="1"/>
          <p:nvPr/>
        </p:nvSpPr>
        <p:spPr>
          <a:xfrm>
            <a:off x="212436" y="2249053"/>
            <a:ext cx="11767127" cy="447502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FFFF"/>
                </a:solidFill>
                <a:latin typeface="Autumn in November" pitchFamily="2" charset="0"/>
                <a:ea typeface="Arial" charset="0"/>
                <a:cs typeface="Dreaming Outloud Script Pro" panose="03050502040304050704" pitchFamily="66" charset="0"/>
              </a:rPr>
              <a:t>Evaluation &amp; Feedback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utumn in November" pitchFamily="2" charset="0"/>
              <a:ea typeface="Arial" charset="0"/>
              <a:cs typeface="Dreaming Outloud Script Pro" panose="03050502040304050704" pitchFamily="66" charset="0"/>
            </a:endParaRPr>
          </a:p>
          <a:p>
            <a:pPr>
              <a:defRPr/>
            </a:pPr>
            <a:r>
              <a:rPr lang="en-US" sz="24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1. Was this content relevant to your current &amp; future leadership in Rotary?</a:t>
            </a:r>
          </a:p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	Y/N and Comments: </a:t>
            </a:r>
          </a:p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2. Did you gain new facts or information? </a:t>
            </a:r>
          </a:p>
          <a:p>
            <a:pPr>
              <a:defRPr/>
            </a:pPr>
            <a:r>
              <a:rPr lang="en-US" sz="24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Y/N and  Comments:</a:t>
            </a:r>
          </a:p>
          <a:p>
            <a:pPr>
              <a:defRPr/>
            </a:pPr>
            <a:r>
              <a:rPr lang="en-US" sz="24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3.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Did you gain any new perspectives or insights? </a:t>
            </a:r>
          </a:p>
          <a:p>
            <a:pPr>
              <a:defRPr/>
            </a:pPr>
            <a:r>
              <a:rPr lang="en-US" sz="24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Y/N and Comments:</a:t>
            </a:r>
          </a:p>
          <a:p>
            <a:pPr>
              <a:defRPr/>
            </a:pPr>
            <a:r>
              <a:rPr lang="en-US" sz="24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4.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Did you gain any new materials, resources and/or tools? </a:t>
            </a:r>
          </a:p>
          <a:p>
            <a:pPr>
              <a:defRPr/>
            </a:pPr>
            <a:r>
              <a:rPr lang="en-US" sz="24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Y/N and Comments:</a:t>
            </a:r>
          </a:p>
          <a:p>
            <a:pPr>
              <a:defRPr/>
            </a:pPr>
            <a:r>
              <a:rPr lang="en-US" sz="24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5. Would you recommend RLI to others?</a:t>
            </a:r>
          </a:p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	Y/N and Comments:</a:t>
            </a:r>
          </a:p>
          <a:p>
            <a:pPr>
              <a:defRPr/>
            </a:pPr>
            <a:endParaRPr lang="en-US" sz="2400" b="1" dirty="0">
              <a:solidFill>
                <a:srgbClr val="FFFFFF"/>
              </a:solidFill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Best part of the day; suggestions for improvement; faculty knowledge, etc. </a:t>
            </a:r>
          </a:p>
          <a:p>
            <a:pPr>
              <a:defRPr/>
            </a:pPr>
            <a:endParaRPr lang="en-US" sz="2400" b="1" dirty="0">
              <a:solidFill>
                <a:srgbClr val="FFFFFF"/>
              </a:solidFill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068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A526B4-D541-A844-BBDB-11AFBEC298ED}"/>
              </a:ext>
            </a:extLst>
          </p:cNvPr>
          <p:cNvSpPr txBox="1"/>
          <p:nvPr/>
        </p:nvSpPr>
        <p:spPr>
          <a:xfrm>
            <a:off x="212436" y="2036616"/>
            <a:ext cx="11767127" cy="447502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FFFF"/>
                </a:solidFill>
                <a:latin typeface="Autumn in November" pitchFamily="2" charset="0"/>
                <a:ea typeface="Arial" charset="0"/>
                <a:cs typeface="Dreaming Outloud Script Pro" panose="03050502040304050704" pitchFamily="66" charset="0"/>
              </a:rPr>
              <a:t>Tips for Virtual &amp; Hybrid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200" dirty="0">
                <a:solidFill>
                  <a:schemeClr val="bg1"/>
                </a:solidFill>
                <a:ea typeface="Calibri" panose="020F0502020204030204" pitchFamily="34" charset="0"/>
              </a:rPr>
              <a:t>Welcome everyone and establish friendly tone. (Request adding club name to their screen name.)  *Ask participants to mute their audio unless speaking and </a:t>
            </a:r>
            <a:r>
              <a:rPr lang="en-US" sz="2200" u="sng" dirty="0">
                <a:solidFill>
                  <a:schemeClr val="bg1"/>
                </a:solidFill>
                <a:ea typeface="Calibri" panose="020F0502020204030204" pitchFamily="34" charset="0"/>
              </a:rPr>
              <a:t>enable video</a:t>
            </a:r>
            <a:r>
              <a:rPr lang="en-US" sz="2200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200" dirty="0">
                <a:solidFill>
                  <a:schemeClr val="bg1"/>
                </a:solidFill>
                <a:ea typeface="Calibri" panose="020F0502020204030204" pitchFamily="34" charset="0"/>
              </a:rPr>
              <a:t>Stay in “Gallery” view.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200" dirty="0">
                <a:solidFill>
                  <a:schemeClr val="bg1"/>
                </a:solidFill>
                <a:ea typeface="Calibri" panose="020F0502020204030204" pitchFamily="34" charset="0"/>
              </a:rPr>
              <a:t>Start meeting on time.</a:t>
            </a:r>
          </a:p>
          <a:p>
            <a:pPr marL="34290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200" dirty="0">
                <a:solidFill>
                  <a:schemeClr val="bg1"/>
                </a:solidFill>
                <a:ea typeface="Calibri" panose="020F0502020204030204" pitchFamily="34" charset="0"/>
              </a:rPr>
              <a:t>Briefly introduce self. Invite brief introductions in first session with cohort.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200" dirty="0">
                <a:solidFill>
                  <a:schemeClr val="bg1"/>
                </a:solidFill>
                <a:ea typeface="Calibri" panose="020F0502020204030204" pitchFamily="34" charset="0"/>
              </a:rPr>
              <a:t>Always announce zoom protocols &amp; expectations.  (chats, raise hands &amp; reactions)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200" dirty="0">
                <a:solidFill>
                  <a:schemeClr val="bg1"/>
                </a:solidFill>
                <a:ea typeface="Calibri" panose="020F0502020204030204" pitchFamily="34" charset="0"/>
              </a:rPr>
              <a:t>Let people know if recording.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200" dirty="0">
                <a:solidFill>
                  <a:schemeClr val="bg1"/>
                </a:solidFill>
                <a:ea typeface="Calibri" panose="020F0502020204030204" pitchFamily="34" charset="0"/>
              </a:rPr>
              <a:t>Use slide deck. Highlight the OBJECTIVE.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200" dirty="0">
                <a:solidFill>
                  <a:schemeClr val="bg1"/>
                </a:solidFill>
                <a:ea typeface="Calibri" panose="020F0502020204030204" pitchFamily="34" charset="0"/>
              </a:rPr>
              <a:t>Quickly Engage Participants with a “raise your hand” type question.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200" dirty="0">
                <a:solidFill>
                  <a:schemeClr val="bg1"/>
                </a:solidFill>
                <a:ea typeface="Calibri" panose="020F0502020204030204" pitchFamily="34" charset="0"/>
              </a:rPr>
              <a:t>Manage the direction of the content, manage the energy of the room, give clear directions.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200" dirty="0">
                <a:solidFill>
                  <a:schemeClr val="bg1"/>
                </a:solidFill>
                <a:ea typeface="Calibri" panose="020F0502020204030204" pitchFamily="34" charset="0"/>
              </a:rPr>
              <a:t>Look into the camera, listen into the camera; it’s okay to acknowledge and reference notes.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200" dirty="0">
                <a:solidFill>
                  <a:schemeClr val="bg1"/>
                </a:solidFill>
                <a:ea typeface="Calibri" panose="020F0502020204030204" pitchFamily="34" charset="0"/>
              </a:rPr>
              <a:t>Utilize MEETING FACILITATOR and PRODUCER roles. </a:t>
            </a:r>
            <a:endParaRPr lang="en-US" sz="22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End with the OBJECTIVE.  Thank everyone.  Reference evaluation. Save Chat. End on time!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2238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CFE7D-AB3F-A445-86A0-CA0092445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087" y="668023"/>
            <a:ext cx="7239905" cy="60928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526B4-D541-A844-BBDB-11AFBEC298ED}"/>
              </a:ext>
            </a:extLst>
          </p:cNvPr>
          <p:cNvSpPr txBox="1"/>
          <p:nvPr/>
        </p:nvSpPr>
        <p:spPr>
          <a:xfrm>
            <a:off x="665018" y="4530000"/>
            <a:ext cx="10677237" cy="9194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Other learning tools?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9B184E-46E2-0734-298C-D5ED6FB146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5" b="14679"/>
          <a:stretch/>
        </p:blipFill>
        <p:spPr>
          <a:xfrm>
            <a:off x="2873112" y="899824"/>
            <a:ext cx="6363854" cy="37645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7094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89423-6793-7944-B972-2B19868041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Rotary action plan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5C5C56E-F9AA-DA43-9BD5-60F270662D07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C27578-5961-447D-8357-010EED9D3C33}"/>
              </a:ext>
            </a:extLst>
          </p:cNvPr>
          <p:cNvSpPr/>
          <p:nvPr/>
        </p:nvSpPr>
        <p:spPr>
          <a:xfrm>
            <a:off x="0" y="0"/>
            <a:ext cx="12192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/>
          </a:p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947E0C-D0BA-3776-001D-3A29CF520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147" y="-1"/>
            <a:ext cx="12405038" cy="6897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4EF93C-0EDA-0C99-D0B3-9FD022BC6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632" y="2170632"/>
            <a:ext cx="2486826" cy="24868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5287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945" y="440637"/>
            <a:ext cx="11506200" cy="794605"/>
          </a:xfrm>
        </p:spPr>
        <p:txBody>
          <a:bodyPr>
            <a:normAutofit/>
          </a:bodyPr>
          <a:lstStyle/>
          <a:p>
            <a:r>
              <a:rPr lang="en-US" dirty="0">
                <a:latin typeface="Frutiger LT Pro 45 Light" panose="020B0403030504020204" pitchFamily="34" charset="0"/>
              </a:rPr>
              <a:t>Objective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AA3ACF-1BAF-6A96-B106-58D050A315C7}"/>
              </a:ext>
            </a:extLst>
          </p:cNvPr>
          <p:cNvSpPr txBox="1"/>
          <p:nvPr/>
        </p:nvSpPr>
        <p:spPr>
          <a:xfrm>
            <a:off x="417945" y="1646146"/>
            <a:ext cx="11499272" cy="320786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To inspire and help empower the leadership of RLI-MA with ideas, resources, and tools for continual and increasing success.</a:t>
            </a:r>
          </a:p>
        </p:txBody>
      </p:sp>
      <p:pic>
        <p:nvPicPr>
          <p:cNvPr id="4" name="Picture 3" descr="A blue circle with a globe and text&#10;&#10;Description automatically generated">
            <a:extLst>
              <a:ext uri="{FF2B5EF4-FFF2-40B4-BE49-F238E27FC236}">
                <a16:creationId xmlns:a16="http://schemas.microsoft.com/office/drawing/2014/main" id="{CEB4109B-01D7-8AEE-4199-743805A5C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75" y="4514850"/>
            <a:ext cx="2076449" cy="20764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04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945" y="440637"/>
            <a:ext cx="11506200" cy="794605"/>
          </a:xfrm>
        </p:spPr>
        <p:txBody>
          <a:bodyPr>
            <a:normAutofit/>
          </a:bodyPr>
          <a:lstStyle/>
          <a:p>
            <a:r>
              <a:rPr lang="en-US" dirty="0">
                <a:latin typeface="Frutiger LT Pro 45 Light" panose="020B0403030504020204" pitchFamily="34" charset="0"/>
              </a:rPr>
              <a:t>Objective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AA3ACF-1BAF-6A96-B106-58D050A315C7}"/>
              </a:ext>
            </a:extLst>
          </p:cNvPr>
          <p:cNvSpPr txBox="1"/>
          <p:nvPr/>
        </p:nvSpPr>
        <p:spPr>
          <a:xfrm>
            <a:off x="417945" y="1646146"/>
            <a:ext cx="11499272" cy="320786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To inspire and help empower the leadership of RLI-MA with ideas, resources, and tools for continual and increasing success.</a:t>
            </a:r>
          </a:p>
        </p:txBody>
      </p:sp>
      <p:pic>
        <p:nvPicPr>
          <p:cNvPr id="4" name="Picture 3" descr="A blue circle with a globe and text&#10;&#10;Description automatically generated">
            <a:extLst>
              <a:ext uri="{FF2B5EF4-FFF2-40B4-BE49-F238E27FC236}">
                <a16:creationId xmlns:a16="http://schemas.microsoft.com/office/drawing/2014/main" id="{CEB4109B-01D7-8AEE-4199-743805A5C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75" y="4514850"/>
            <a:ext cx="2076449" cy="20764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720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CFE7D-AB3F-A445-86A0-CA0092445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087" y="668023"/>
            <a:ext cx="7239905" cy="60928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526B4-D541-A844-BBDB-11AFBEC298ED}"/>
              </a:ext>
            </a:extLst>
          </p:cNvPr>
          <p:cNvSpPr txBox="1"/>
          <p:nvPr/>
        </p:nvSpPr>
        <p:spPr>
          <a:xfrm>
            <a:off x="2753140" y="877455"/>
            <a:ext cx="6370982" cy="42818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If you are not willing to learn, no one can </a:t>
            </a:r>
            <a:r>
              <a:rPr lang="en-US" sz="4400" dirty="0">
                <a:solidFill>
                  <a:srgbClr val="FFFFFF"/>
                </a:solidFill>
                <a:latin typeface="Autumn in November" pitchFamily="2" charset="0"/>
                <a:ea typeface="Arial" charset="0"/>
                <a:cs typeface="Arial" panose="020B0604020202020204" pitchFamily="34" charset="0"/>
              </a:rPr>
              <a:t>help</a:t>
            </a: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you.  If you are willing to learn, no one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can </a:t>
            </a:r>
            <a:r>
              <a:rPr lang="en-US" sz="4400" dirty="0">
                <a:solidFill>
                  <a:srgbClr val="FFFFFF"/>
                </a:solidFill>
                <a:latin typeface="Autumn in November" pitchFamily="2" charset="0"/>
                <a:ea typeface="Arial" charset="0"/>
                <a:cs typeface="Arial" panose="020B0604020202020204" pitchFamily="34" charset="0"/>
              </a:rPr>
              <a:t>stop</a:t>
            </a: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you.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#2023RLI-MA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9814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CFE7D-AB3F-A445-86A0-CA0092445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087" y="668023"/>
            <a:ext cx="7239905" cy="60928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526B4-D541-A844-BBDB-11AFBEC298ED}"/>
              </a:ext>
            </a:extLst>
          </p:cNvPr>
          <p:cNvSpPr txBox="1"/>
          <p:nvPr/>
        </p:nvSpPr>
        <p:spPr>
          <a:xfrm>
            <a:off x="2517008" y="97175"/>
            <a:ext cx="7056581" cy="316802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Una Martone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Rotary Club of Harrisburg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E5074C-3016-EC85-28A5-2DD51D3346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35" t="17239" r="17542" b="17306"/>
          <a:stretch/>
        </p:blipFill>
        <p:spPr>
          <a:xfrm>
            <a:off x="4778545" y="2456873"/>
            <a:ext cx="2634910" cy="26241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9933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A526B4-D541-A844-BBDB-11AFBEC298ED}"/>
              </a:ext>
            </a:extLst>
          </p:cNvPr>
          <p:cNvSpPr txBox="1"/>
          <p:nvPr/>
        </p:nvSpPr>
        <p:spPr>
          <a:xfrm>
            <a:off x="212436" y="1436251"/>
            <a:ext cx="11767127" cy="542174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utumn in November" pitchFamily="2" charset="0"/>
                <a:ea typeface="Arial" charset="0"/>
                <a:cs typeface="Dreaming Outloud Script Pro" panose="03050502040304050704" pitchFamily="66" charset="0"/>
              </a:rPr>
              <a:t>Una Martone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2006 		Rotary Club of Harrisburg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2009 		Robert D. Hanson Award for Excellence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2012/13 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Club President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2013 		RLI Part 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2013 - 2015 	District 7390 Membership Committee, Installation Committee, District Conference 		Committee, Assistant Governor, DGND, Foundation Committee, Grants Committee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2015/16 	DGN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2016/17 	DGE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2017/18 	District Governor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2018 – Present 	RLI Facilitator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2018 – Present	Facilitator, Mid Atlantic PETS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2018 – 2023	Chair, Four Way Test Speech Contest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2018 – 2021 	District Trainer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2020 		Training Leader, Rotary International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2020 – Present 	Training Leader Rotary Zones 28 &amp; 32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2021		Training Leader, Rotary International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2023 – 24	Executive Trainer, Mid Atlantic PETS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2023		Marketing Committee, Rotary International Convention, Melbourne, Australia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4277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DCFF58F-D595-E77B-7C66-9217DF4CFD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2" b="28555"/>
          <a:stretch/>
        </p:blipFill>
        <p:spPr>
          <a:xfrm>
            <a:off x="314636" y="323687"/>
            <a:ext cx="5143500" cy="329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AB38FC5-8010-5826-2BDF-48B4350F4B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1" b="24594"/>
          <a:stretch/>
        </p:blipFill>
        <p:spPr>
          <a:xfrm>
            <a:off x="7994151" y="323687"/>
            <a:ext cx="3883213" cy="1705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3E1B67-2CBC-6FF0-03FA-17B897243E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94" t="18182" r="1582" b="3140"/>
          <a:stretch/>
        </p:blipFill>
        <p:spPr>
          <a:xfrm>
            <a:off x="4635290" y="3020290"/>
            <a:ext cx="5225991" cy="3638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erson jumping in the air in front of a bus&#10;&#10;Description automatically generated">
            <a:extLst>
              <a:ext uri="{FF2B5EF4-FFF2-40B4-BE49-F238E27FC236}">
                <a16:creationId xmlns:a16="http://schemas.microsoft.com/office/drawing/2014/main" id="{CCA015EB-073D-2B26-898D-8F7C65B643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01"/>
          <a:stretch/>
        </p:blipFill>
        <p:spPr>
          <a:xfrm>
            <a:off x="9015397" y="1671989"/>
            <a:ext cx="2659472" cy="1705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44A596-18EA-6CF3-2F6F-D02E7C2BB2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962" y="3818905"/>
            <a:ext cx="4017090" cy="2842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A874EF-CE51-9A5E-8EA4-180A368E2C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253" t="18317" r="37836"/>
          <a:stretch/>
        </p:blipFill>
        <p:spPr>
          <a:xfrm>
            <a:off x="5772772" y="323687"/>
            <a:ext cx="1906743" cy="2490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EE82ED-6C5E-4048-297F-F2BE37B7E2B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13" r="38813"/>
          <a:stretch/>
        </p:blipFill>
        <p:spPr>
          <a:xfrm>
            <a:off x="10020652" y="3806318"/>
            <a:ext cx="1850386" cy="2357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0881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CFE7D-AB3F-A445-86A0-CA0092445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087" y="668023"/>
            <a:ext cx="7239905" cy="6092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F88DE-0CFB-9892-B01D-E1DBF11E94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77" b="22963"/>
          <a:stretch/>
        </p:blipFill>
        <p:spPr>
          <a:xfrm>
            <a:off x="3487306" y="835106"/>
            <a:ext cx="5143500" cy="4448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526B4-D541-A844-BBDB-11AFBEC298ED}"/>
              </a:ext>
            </a:extLst>
          </p:cNvPr>
          <p:cNvSpPr txBox="1"/>
          <p:nvPr/>
        </p:nvSpPr>
        <p:spPr>
          <a:xfrm>
            <a:off x="2753139" y="711251"/>
            <a:ext cx="6575588" cy="304794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Rotary Leadership Institute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FUN FACTS!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908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CFE7D-AB3F-A445-86A0-CA0092445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087" y="668023"/>
            <a:ext cx="7239905" cy="60928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526B4-D541-A844-BBDB-11AFBEC298ED}"/>
              </a:ext>
            </a:extLst>
          </p:cNvPr>
          <p:cNvSpPr txBox="1"/>
          <p:nvPr/>
        </p:nvSpPr>
        <p:spPr>
          <a:xfrm>
            <a:off x="4748193" y="4492143"/>
            <a:ext cx="2695613" cy="10399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Why RLI?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D7BAD1-3423-36EC-E830-81060C262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499" y="936657"/>
            <a:ext cx="5715000" cy="3676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5167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CFE7D-AB3F-A445-86A0-CA0092445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836" y="267855"/>
            <a:ext cx="10104581" cy="64929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526B4-D541-A844-BBDB-11AFBEC298ED}"/>
              </a:ext>
            </a:extLst>
          </p:cNvPr>
          <p:cNvSpPr txBox="1"/>
          <p:nvPr/>
        </p:nvSpPr>
        <p:spPr>
          <a:xfrm>
            <a:off x="1440873" y="711251"/>
            <a:ext cx="9504218" cy="444809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RLI seeks to </a:t>
            </a:r>
            <a:r>
              <a:rPr lang="en-US" sz="40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provide quality education in Rotary knowledge and leadership skills to Rotarians interested in developing their Rotary participation and to those identified by Rotary Clubs as having a potential in club leadership.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5296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CFE7D-AB3F-A445-86A0-CA0092445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087" y="668023"/>
            <a:ext cx="7239905" cy="60928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526B4-D541-A844-BBDB-11AFBEC298ED}"/>
              </a:ext>
            </a:extLst>
          </p:cNvPr>
          <p:cNvSpPr txBox="1"/>
          <p:nvPr/>
        </p:nvSpPr>
        <p:spPr>
          <a:xfrm>
            <a:off x="2753140" y="711251"/>
            <a:ext cx="6370982" cy="444809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“People don’t buy what you do they buy why you do it</a:t>
            </a:r>
            <a:r>
              <a:rPr lang="en-US" sz="4400" b="1" dirty="0">
                <a:solidFill>
                  <a:srgbClr val="FFFFFF"/>
                </a:solidFill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b="1" dirty="0">
              <a:solidFill>
                <a:srgbClr val="FFFFFF"/>
              </a:solidFill>
              <a:latin typeface="Frutiger LT Pro 45 Light" panose="020B0403030504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utumn in November" pitchFamily="2" charset="0"/>
                <a:ea typeface="Arial" charset="0"/>
                <a:cs typeface="Arial" panose="020B0604020202020204" pitchFamily="34" charset="0"/>
              </a:rPr>
              <a:t>Simon Sinek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234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CFE7D-AB3F-A445-86A0-CA0092445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087" y="668023"/>
            <a:ext cx="7239905" cy="60928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526B4-D541-A844-BBDB-11AFBEC298ED}"/>
              </a:ext>
            </a:extLst>
          </p:cNvPr>
          <p:cNvSpPr txBox="1"/>
          <p:nvPr/>
        </p:nvSpPr>
        <p:spPr>
          <a:xfrm>
            <a:off x="2753140" y="711251"/>
            <a:ext cx="6370982" cy="444809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45 Light" panose="020B0403030504020204" pitchFamily="34" charset="0"/>
                <a:ea typeface="Arial" charset="0"/>
                <a:cs typeface="Arial" panose="020B0604020202020204" pitchFamily="34" charset="0"/>
              </a:rPr>
              <a:t>RLI believes that excellent club leadership is essential to the future of Rotary in a complex and fast changing world.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utumn in November" pitchFamily="2" charset="0"/>
              <a:ea typeface="Arial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86536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4586</TotalTime>
  <Words>830</Words>
  <Application>Microsoft Office PowerPoint</Application>
  <PresentationFormat>Widescreen</PresentationFormat>
  <Paragraphs>114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Autumn in November</vt:lpstr>
      <vt:lpstr>Calibri</vt:lpstr>
      <vt:lpstr>Frutiger LT Pro 45 Light</vt:lpstr>
      <vt:lpstr>Times New Roman</vt:lpstr>
      <vt:lpstr>Office Theme</vt:lpstr>
      <vt:lpstr>PowerPoint Presentation</vt:lpstr>
      <vt:lpstr>Objective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2023 – 24 Rotary International president Gordon mcinally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Una Martone</cp:lastModifiedBy>
  <cp:revision>164</cp:revision>
  <cp:lastPrinted>2021-09-11T17:15:08Z</cp:lastPrinted>
  <dcterms:created xsi:type="dcterms:W3CDTF">2019-11-18T03:22:22Z</dcterms:created>
  <dcterms:modified xsi:type="dcterms:W3CDTF">2023-07-06T12:14:52Z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